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8" r:id="rId4"/>
    <p:sldId id="269" r:id="rId5"/>
    <p:sldId id="268" r:id="rId6"/>
    <p:sldId id="260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919"/>
    <a:srgbClr val="6E1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FBE0-311D-4FDE-9F6C-43432FC8E6C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B2CD-F0FA-472F-A85C-F8E33A3B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8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5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0" y="565230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</a:rPr>
              <a:t>GIÁO VIÊN :NGUYỄN THỊ PHƯƠNG DUNG</a:t>
            </a:r>
            <a:endParaRPr lang="vi-VN" sz="2000" b="1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038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MỸ THUẬT LỚP 3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18"/>
            <a:ext cx="9144000" cy="6881018"/>
          </a:xfrm>
        </p:spPr>
      </p:pic>
      <p:sp>
        <p:nvSpPr>
          <p:cNvPr id="5" name="TextBox 4"/>
          <p:cNvSpPr txBox="1"/>
          <p:nvPr/>
        </p:nvSpPr>
        <p:spPr>
          <a:xfrm>
            <a:off x="2590800" y="2514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" y="-20472"/>
            <a:ext cx="9174691" cy="6878472"/>
          </a:xfrm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8153400" cy="29718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 TRANH THIẾU NHI VUI CHƠI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20574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763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131"/>
            <a:ext cx="80010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trò chơi gì?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795131"/>
            <a:ext cx="9144000" cy="6062869"/>
          </a:xfrm>
        </p:spPr>
      </p:pic>
    </p:spTree>
    <p:extLst>
      <p:ext uri="{BB962C8B-B14F-4D97-AF65-F5344CB8AC3E}">
        <p14:creationId xmlns:p14="http://schemas.microsoft.com/office/powerpoint/2010/main" val="415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 rot="21087202">
            <a:off x="2456564" y="75234"/>
            <a:ext cx="6500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Ai?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3. Ở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6.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14" y="-13648"/>
            <a:ext cx="9214513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87" y="634621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87" y="787021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843" y="1019341"/>
            <a:ext cx="74647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 trò chơi Bịt mắt bắt dê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57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828800"/>
            <a:ext cx="499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" y="0"/>
            <a:ext cx="914801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1219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132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Đây là trò chơi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36</cp:revision>
  <dcterms:created xsi:type="dcterms:W3CDTF">2015-07-31T00:43:27Z</dcterms:created>
  <dcterms:modified xsi:type="dcterms:W3CDTF">2016-08-11T14:56:42Z</dcterms:modified>
</cp:coreProperties>
</file>